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911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0"/>
            <a:ext cx="10265228" cy="2387600"/>
          </a:xfrm>
        </p:spPr>
        <p:txBody>
          <a:bodyPr anchor="b"/>
          <a:lstStyle>
            <a:lvl1pPr algn="ctr">
              <a:defRPr sz="6000"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80594"/>
            <a:ext cx="5753100" cy="119425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EF3-C760-4A6A-B80F-3AC7A27F41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BFC1-FB24-406F-AEF1-E5A06763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6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EF3-C760-4A6A-B80F-3AC7A27F41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BFC1-FB24-406F-AEF1-E5A06763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0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38943"/>
            <a:ext cx="2628900" cy="48380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38943"/>
            <a:ext cx="7734300" cy="48380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EF3-C760-4A6A-B80F-3AC7A27F41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BFC1-FB24-406F-AEF1-E5A06763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2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EF3-C760-4A6A-B80F-3AC7A27F41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BFC1-FB24-406F-AEF1-E5A06763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F497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EF3-C760-4A6A-B80F-3AC7A27F41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BFC1-FB24-406F-AEF1-E5A06763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8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37745"/>
            <a:ext cx="5181600" cy="37097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37745"/>
            <a:ext cx="5181600" cy="3709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EF3-C760-4A6A-B80F-3AC7A27F41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BFC1-FB24-406F-AEF1-E5A06763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174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11892"/>
            <a:ext cx="5157787" cy="7068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435805"/>
            <a:ext cx="5157787" cy="27853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611892"/>
            <a:ext cx="5183188" cy="7068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435805"/>
            <a:ext cx="5183188" cy="27853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EF3-C760-4A6A-B80F-3AC7A27F41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BFC1-FB24-406F-AEF1-E5A06763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EF3-C760-4A6A-B80F-3AC7A27F41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BFC1-FB24-406F-AEF1-E5A06763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2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EF3-C760-4A6A-B80F-3AC7A27F41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BFC1-FB24-406F-AEF1-E5A06763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8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0343"/>
            <a:ext cx="3932237" cy="13298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40568"/>
            <a:ext cx="6172200" cy="40503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10543"/>
            <a:ext cx="3932237" cy="31677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EF3-C760-4A6A-B80F-3AC7A27F41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BFC1-FB24-406F-AEF1-E5A06763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7" y="1175657"/>
            <a:ext cx="3932237" cy="13710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8057" y="1705883"/>
            <a:ext cx="6172200" cy="41756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4657" y="2775857"/>
            <a:ext cx="3932237" cy="3265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EF3-C760-4A6A-B80F-3AC7A27F41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BFC1-FB24-406F-AEF1-E5A06763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1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121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72682"/>
            <a:ext cx="10515600" cy="3448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AEF3-C760-4A6A-B80F-3AC7A27F41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BFC1-FB24-406F-AEF1-E5A06763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3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F497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F497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F497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Columbia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McCollum, Stefanie S.</dc:creator>
  <cp:lastModifiedBy>McCollum, Stefanie S.</cp:lastModifiedBy>
  <cp:revision>2</cp:revision>
  <dcterms:created xsi:type="dcterms:W3CDTF">2014-09-19T13:24:33Z</dcterms:created>
  <dcterms:modified xsi:type="dcterms:W3CDTF">2014-09-19T13:25:41Z</dcterms:modified>
</cp:coreProperties>
</file>