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5" y="864973"/>
            <a:ext cx="7772400" cy="150816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15" y="2708041"/>
            <a:ext cx="4607526" cy="4800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0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62681"/>
            <a:ext cx="1971675" cy="5114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2681"/>
            <a:ext cx="5800725" cy="5114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95025"/>
            <a:ext cx="3886200" cy="3759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95025"/>
            <a:ext cx="3886200" cy="3759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736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35340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3177318"/>
            <a:ext cx="3868340" cy="3179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35340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177318"/>
            <a:ext cx="3887391" cy="3179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6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038"/>
            <a:ext cx="2949178" cy="16055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5264"/>
            <a:ext cx="4629150" cy="41316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675238"/>
            <a:ext cx="2949178" cy="32312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561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555836"/>
            <a:ext cx="4629150" cy="422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625810"/>
            <a:ext cx="2949178" cy="33054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5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94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29961"/>
            <a:ext cx="7886700" cy="3500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Columbia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McCollum, Stefanie S.</dc:creator>
  <cp:lastModifiedBy>McCollum, Stefanie S.</cp:lastModifiedBy>
  <cp:revision>2</cp:revision>
  <dcterms:created xsi:type="dcterms:W3CDTF">2014-09-19T14:11:52Z</dcterms:created>
  <dcterms:modified xsi:type="dcterms:W3CDTF">2014-09-19T14:20:36Z</dcterms:modified>
</cp:coreProperties>
</file>