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102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3348681"/>
            <a:ext cx="7772400" cy="150816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5228819"/>
            <a:ext cx="6858000" cy="4800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2FC6-B107-4C35-8EC5-85203D198F30}" type="datetimeFigureOut">
              <a:rPr lang="en-US" smtClean="0"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156F-C68F-4EBC-B790-6FDAF8F49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40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2FC6-B107-4C35-8EC5-85203D198F30}" type="datetimeFigureOut">
              <a:rPr lang="en-US" smtClean="0"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156F-C68F-4EBC-B790-6FDAF8F49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09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2FC6-B107-4C35-8EC5-85203D198F30}" type="datetimeFigureOut">
              <a:rPr lang="en-US" smtClean="0"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156F-C68F-4EBC-B790-6FDAF8F49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0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2FC6-B107-4C35-8EC5-85203D198F30}" type="datetimeFigureOut">
              <a:rPr lang="en-US" smtClean="0"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156F-C68F-4EBC-B790-6FDAF8F49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95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2FC6-B107-4C35-8EC5-85203D198F30}" type="datetimeFigureOut">
              <a:rPr lang="en-US" smtClean="0"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156F-C68F-4EBC-B790-6FDAF8F49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26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2FC6-B107-4C35-8EC5-85203D198F30}" type="datetimeFigureOut">
              <a:rPr lang="en-US" smtClean="0"/>
              <a:t>9/19/2014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156F-C68F-4EBC-B790-6FDAF8F49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023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2FC6-B107-4C35-8EC5-85203D198F30}" type="datetimeFigureOut">
              <a:rPr lang="en-US" smtClean="0"/>
              <a:t>9/19/2014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156F-C68F-4EBC-B790-6FDAF8F49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67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2FC6-B107-4C35-8EC5-85203D198F30}" type="datetimeFigureOut">
              <a:rPr lang="en-US" smtClean="0"/>
              <a:t>9/19/2014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156F-C68F-4EBC-B790-6FDAF8F49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223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2FC6-B107-4C35-8EC5-85203D198F30}" type="datetimeFigureOut">
              <a:rPr lang="en-US" smtClean="0"/>
              <a:t>9/19/2014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156F-C68F-4EBC-B790-6FDAF8F49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46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2FC6-B107-4C35-8EC5-85203D198F30}" type="datetimeFigureOut">
              <a:rPr lang="en-US" smtClean="0"/>
              <a:t>9/19/2014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156F-C68F-4EBC-B790-6FDAF8F49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46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2FC6-B107-4C35-8EC5-85203D198F30}" type="datetimeFigureOut">
              <a:rPr lang="en-US" smtClean="0"/>
              <a:t>9/19/2014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156F-C68F-4EBC-B790-6FDAF8F49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5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62FC6-B107-4C35-8EC5-85203D198F30}" type="datetimeFigureOut">
              <a:rPr lang="en-US" smtClean="0"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3156F-C68F-4EBC-B790-6FDAF8F49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7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Calibri</vt:lpstr>
      <vt:lpstr>Office Theme</vt:lpstr>
      <vt:lpstr>PowerPoint Presentation</vt:lpstr>
    </vt:vector>
  </TitlesOfParts>
  <Company>Columbia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McCollum, Stefanie S.</dc:creator>
  <cp:lastModifiedBy>McCollum, Stefanie S.</cp:lastModifiedBy>
  <cp:revision>1</cp:revision>
  <dcterms:created xsi:type="dcterms:W3CDTF">2014-09-19T14:11:52Z</dcterms:created>
  <dcterms:modified xsi:type="dcterms:W3CDTF">2014-09-19T14:15:47Z</dcterms:modified>
</cp:coreProperties>
</file>