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dock, Anh T." userId="2fdc5d29-514c-4646-9339-981ff73ea21b" providerId="ADAL" clId="{ED50C795-C170-4BB2-A1F5-1EEE74EFE652}"/>
    <pc:docChg chg="undo custSel addSld delSld modSld modMainMaster">
      <pc:chgData name="Braddock, Anh T." userId="2fdc5d29-514c-4646-9339-981ff73ea21b" providerId="ADAL" clId="{ED50C795-C170-4BB2-A1F5-1EEE74EFE652}" dt="2024-03-14T15:23:40.087" v="214"/>
      <pc:docMkLst>
        <pc:docMk/>
      </pc:docMkLst>
      <pc:sldChg chg="del">
        <pc:chgData name="Braddock, Anh T." userId="2fdc5d29-514c-4646-9339-981ff73ea21b" providerId="ADAL" clId="{ED50C795-C170-4BB2-A1F5-1EEE74EFE652}" dt="2024-03-14T15:23:37.737" v="213" actId="2696"/>
        <pc:sldMkLst>
          <pc:docMk/>
          <pc:sldMk cId="1194048530" sldId="256"/>
        </pc:sldMkLst>
      </pc:sldChg>
      <pc:sldChg chg="add">
        <pc:chgData name="Braddock, Anh T." userId="2fdc5d29-514c-4646-9339-981ff73ea21b" providerId="ADAL" clId="{ED50C795-C170-4BB2-A1F5-1EEE74EFE652}" dt="2024-03-14T15:23:40.087" v="214"/>
        <pc:sldMkLst>
          <pc:docMk/>
          <pc:sldMk cId="2450072806" sldId="256"/>
        </pc:sldMkLst>
      </pc:sldChg>
      <pc:sldMasterChg chg="delSldLayout modSldLayout">
        <pc:chgData name="Braddock, Anh T." userId="2fdc5d29-514c-4646-9339-981ff73ea21b" providerId="ADAL" clId="{ED50C795-C170-4BB2-A1F5-1EEE74EFE652}" dt="2024-03-14T15:23:14.368" v="212" actId="14100"/>
        <pc:sldMasterMkLst>
          <pc:docMk/>
          <pc:sldMasterMk cId="3071291314" sldId="2147483648"/>
        </pc:sldMasterMkLst>
        <pc:sldLayoutChg chg="addSp delSp modSp">
          <pc:chgData name="Braddock, Anh T." userId="2fdc5d29-514c-4646-9339-981ff73ea21b" providerId="ADAL" clId="{ED50C795-C170-4BB2-A1F5-1EEE74EFE652}" dt="2024-03-14T15:16:32.203" v="131" actId="14100"/>
          <pc:sldLayoutMkLst>
            <pc:docMk/>
            <pc:sldMasterMk cId="3071291314" sldId="2147483648"/>
            <pc:sldLayoutMk cId="1744279002" sldId="2147483649"/>
          </pc:sldLayoutMkLst>
          <pc:spChg chg="mod">
            <ac:chgData name="Braddock, Anh T." userId="2fdc5d29-514c-4646-9339-981ff73ea21b" providerId="ADAL" clId="{ED50C795-C170-4BB2-A1F5-1EEE74EFE652}" dt="2024-03-14T15:16:24.549" v="129" actId="14100"/>
            <ac:spMkLst>
              <pc:docMk/>
              <pc:sldMasterMk cId="3071291314" sldId="2147483648"/>
              <pc:sldLayoutMk cId="1744279002" sldId="2147483649"/>
              <ac:spMk id="2" creationId="{42074188-C8C4-4792-AB41-D7B16A1522AB}"/>
            </ac:spMkLst>
          </pc:spChg>
          <pc:spChg chg="mod">
            <ac:chgData name="Braddock, Anh T." userId="2fdc5d29-514c-4646-9339-981ff73ea21b" providerId="ADAL" clId="{ED50C795-C170-4BB2-A1F5-1EEE74EFE652}" dt="2024-03-14T15:16:32.203" v="131" actId="14100"/>
            <ac:spMkLst>
              <pc:docMk/>
              <pc:sldMasterMk cId="3071291314" sldId="2147483648"/>
              <pc:sldLayoutMk cId="1744279002" sldId="2147483649"/>
              <ac:spMk id="3" creationId="{01F66205-4CF1-4FDB-A321-B6617E53D6B6}"/>
            </ac:spMkLst>
          </pc:spChg>
          <pc:spChg chg="del">
            <ac:chgData name="Braddock, Anh T." userId="2fdc5d29-514c-4646-9339-981ff73ea21b" providerId="ADAL" clId="{ED50C795-C170-4BB2-A1F5-1EEE74EFE652}" dt="2024-03-14T15:07:33.942" v="0" actId="478"/>
            <ac:spMkLst>
              <pc:docMk/>
              <pc:sldMasterMk cId="3071291314" sldId="2147483648"/>
              <pc:sldLayoutMk cId="1744279002" sldId="2147483649"/>
              <ac:spMk id="4" creationId="{89B8907C-3C53-43CF-BDB1-5A7C627848D6}"/>
            </ac:spMkLst>
          </pc:spChg>
          <pc:spChg chg="del">
            <ac:chgData name="Braddock, Anh T." userId="2fdc5d29-514c-4646-9339-981ff73ea21b" providerId="ADAL" clId="{ED50C795-C170-4BB2-A1F5-1EEE74EFE652}" dt="2024-03-14T15:07:35.122" v="1" actId="478"/>
            <ac:spMkLst>
              <pc:docMk/>
              <pc:sldMasterMk cId="3071291314" sldId="2147483648"/>
              <pc:sldLayoutMk cId="1744279002" sldId="2147483649"/>
              <ac:spMk id="5" creationId="{6C1A611C-312F-4A10-B352-ED544DB88ADF}"/>
            </ac:spMkLst>
          </pc:spChg>
          <pc:spChg chg="del">
            <ac:chgData name="Braddock, Anh T." userId="2fdc5d29-514c-4646-9339-981ff73ea21b" providerId="ADAL" clId="{ED50C795-C170-4BB2-A1F5-1EEE74EFE652}" dt="2024-03-14T15:07:36.323" v="2" actId="478"/>
            <ac:spMkLst>
              <pc:docMk/>
              <pc:sldMasterMk cId="3071291314" sldId="2147483648"/>
              <pc:sldLayoutMk cId="1744279002" sldId="2147483649"/>
              <ac:spMk id="6" creationId="{1D01713C-D270-4C14-86FF-FA8595B7887F}"/>
            </ac:spMkLst>
          </pc:spChg>
          <pc:picChg chg="add del mod ord">
            <ac:chgData name="Braddock, Anh T." userId="2fdc5d29-514c-4646-9339-981ff73ea21b" providerId="ADAL" clId="{ED50C795-C170-4BB2-A1F5-1EEE74EFE652}" dt="2024-03-14T15:16:01.969" v="122" actId="478"/>
            <ac:picMkLst>
              <pc:docMk/>
              <pc:sldMasterMk cId="3071291314" sldId="2147483648"/>
              <pc:sldLayoutMk cId="1744279002" sldId="2147483649"/>
              <ac:picMk id="8" creationId="{83445BAD-2798-40D5-8160-8E0871CB335C}"/>
            </ac:picMkLst>
          </pc:picChg>
          <pc:picChg chg="add mod ord">
            <ac:chgData name="Braddock, Anh T." userId="2fdc5d29-514c-4646-9339-981ff73ea21b" providerId="ADAL" clId="{ED50C795-C170-4BB2-A1F5-1EEE74EFE652}" dt="2024-03-14T15:16:10.451" v="126" actId="167"/>
            <ac:picMkLst>
              <pc:docMk/>
              <pc:sldMasterMk cId="3071291314" sldId="2147483648"/>
              <pc:sldLayoutMk cId="1744279002" sldId="2147483649"/>
              <ac:picMk id="10" creationId="{8C875961-632E-4078-B9DE-208CB11152DC}"/>
            </ac:picMkLst>
          </pc:picChg>
        </pc:sldLayoutChg>
        <pc:sldLayoutChg chg="addSp delSp modSp">
          <pc:chgData name="Braddock, Anh T." userId="2fdc5d29-514c-4646-9339-981ff73ea21b" providerId="ADAL" clId="{ED50C795-C170-4BB2-A1F5-1EEE74EFE652}" dt="2024-03-14T15:10:40.341" v="37" actId="14100"/>
          <pc:sldLayoutMkLst>
            <pc:docMk/>
            <pc:sldMasterMk cId="3071291314" sldId="2147483648"/>
            <pc:sldLayoutMk cId="332621719" sldId="2147483650"/>
          </pc:sldLayoutMkLst>
          <pc:spChg chg="mod">
            <ac:chgData name="Braddock, Anh T." userId="2fdc5d29-514c-4646-9339-981ff73ea21b" providerId="ADAL" clId="{ED50C795-C170-4BB2-A1F5-1EEE74EFE652}" dt="2024-03-14T15:10:40.341" v="37" actId="14100"/>
            <ac:spMkLst>
              <pc:docMk/>
              <pc:sldMasterMk cId="3071291314" sldId="2147483648"/>
              <pc:sldLayoutMk cId="332621719" sldId="2147483650"/>
              <ac:spMk id="2" creationId="{FFEDD5D0-70EF-4E00-BB10-E00AEA1C2D21}"/>
            </ac:spMkLst>
          </pc:spChg>
          <pc:spChg chg="mod">
            <ac:chgData name="Braddock, Anh T." userId="2fdc5d29-514c-4646-9339-981ff73ea21b" providerId="ADAL" clId="{ED50C795-C170-4BB2-A1F5-1EEE74EFE652}" dt="2024-03-14T15:10:38.081" v="36" actId="14100"/>
            <ac:spMkLst>
              <pc:docMk/>
              <pc:sldMasterMk cId="3071291314" sldId="2147483648"/>
              <pc:sldLayoutMk cId="332621719" sldId="2147483650"/>
              <ac:spMk id="3" creationId="{C21A75B1-E546-4ABF-B20B-8347D2CF8800}"/>
            </ac:spMkLst>
          </pc:spChg>
          <pc:spChg chg="del">
            <ac:chgData name="Braddock, Anh T." userId="2fdc5d29-514c-4646-9339-981ff73ea21b" providerId="ADAL" clId="{ED50C795-C170-4BB2-A1F5-1EEE74EFE652}" dt="2024-03-14T15:10:04.971" v="29" actId="478"/>
            <ac:spMkLst>
              <pc:docMk/>
              <pc:sldMasterMk cId="3071291314" sldId="2147483648"/>
              <pc:sldLayoutMk cId="332621719" sldId="2147483650"/>
              <ac:spMk id="4" creationId="{7066AD7E-84A3-43F1-AA42-800BDB7A399B}"/>
            </ac:spMkLst>
          </pc:spChg>
          <pc:spChg chg="del">
            <ac:chgData name="Braddock, Anh T." userId="2fdc5d29-514c-4646-9339-981ff73ea21b" providerId="ADAL" clId="{ED50C795-C170-4BB2-A1F5-1EEE74EFE652}" dt="2024-03-14T15:10:07.011" v="30" actId="478"/>
            <ac:spMkLst>
              <pc:docMk/>
              <pc:sldMasterMk cId="3071291314" sldId="2147483648"/>
              <pc:sldLayoutMk cId="332621719" sldId="2147483650"/>
              <ac:spMk id="5" creationId="{87BD7188-A288-4669-801A-0F6DDCAA4E91}"/>
            </ac:spMkLst>
          </pc:spChg>
          <pc:spChg chg="del">
            <ac:chgData name="Braddock, Anh T." userId="2fdc5d29-514c-4646-9339-981ff73ea21b" providerId="ADAL" clId="{ED50C795-C170-4BB2-A1F5-1EEE74EFE652}" dt="2024-03-14T15:10:07.856" v="31" actId="478"/>
            <ac:spMkLst>
              <pc:docMk/>
              <pc:sldMasterMk cId="3071291314" sldId="2147483648"/>
              <pc:sldLayoutMk cId="332621719" sldId="2147483650"/>
              <ac:spMk id="6" creationId="{938946FB-D589-4FCD-ADCD-FD55CC3FB3EC}"/>
            </ac:spMkLst>
          </pc:spChg>
          <pc:picChg chg="add mod ord">
            <ac:chgData name="Braddock, Anh T." userId="2fdc5d29-514c-4646-9339-981ff73ea21b" providerId="ADAL" clId="{ED50C795-C170-4BB2-A1F5-1EEE74EFE652}" dt="2024-03-14T15:10:22.737" v="33" actId="167"/>
            <ac:picMkLst>
              <pc:docMk/>
              <pc:sldMasterMk cId="3071291314" sldId="2147483648"/>
              <pc:sldLayoutMk cId="332621719" sldId="2147483650"/>
              <ac:picMk id="8" creationId="{B6AE667C-FC20-42E8-9A26-7BA1736DFF26}"/>
            </ac:picMkLst>
          </pc:picChg>
        </pc:sldLayoutChg>
        <pc:sldLayoutChg chg="delSp del">
          <pc:chgData name="Braddock, Anh T." userId="2fdc5d29-514c-4646-9339-981ff73ea21b" providerId="ADAL" clId="{ED50C795-C170-4BB2-A1F5-1EEE74EFE652}" dt="2024-03-14T15:14:22.659" v="97" actId="2696"/>
          <pc:sldLayoutMkLst>
            <pc:docMk/>
            <pc:sldMasterMk cId="3071291314" sldId="2147483648"/>
            <pc:sldLayoutMk cId="381058238" sldId="2147483651"/>
          </pc:sldLayoutMkLst>
          <pc:spChg chg="del">
            <ac:chgData name="Braddock, Anh T." userId="2fdc5d29-514c-4646-9339-981ff73ea21b" providerId="ADAL" clId="{ED50C795-C170-4BB2-A1F5-1EEE74EFE652}" dt="2024-03-14T15:14:06" v="94" actId="478"/>
            <ac:spMkLst>
              <pc:docMk/>
              <pc:sldMasterMk cId="3071291314" sldId="2147483648"/>
              <pc:sldLayoutMk cId="381058238" sldId="2147483651"/>
              <ac:spMk id="4" creationId="{02AC6C1B-1DF6-4980-8A84-757A324D5762}"/>
            </ac:spMkLst>
          </pc:spChg>
          <pc:spChg chg="del">
            <ac:chgData name="Braddock, Anh T." userId="2fdc5d29-514c-4646-9339-981ff73ea21b" providerId="ADAL" clId="{ED50C795-C170-4BB2-A1F5-1EEE74EFE652}" dt="2024-03-14T15:14:07.199" v="95" actId="478"/>
            <ac:spMkLst>
              <pc:docMk/>
              <pc:sldMasterMk cId="3071291314" sldId="2147483648"/>
              <pc:sldLayoutMk cId="381058238" sldId="2147483651"/>
              <ac:spMk id="5" creationId="{D0AE4796-8C8A-449F-BBCC-19B92074FBE5}"/>
            </ac:spMkLst>
          </pc:spChg>
          <pc:spChg chg="del">
            <ac:chgData name="Braddock, Anh T." userId="2fdc5d29-514c-4646-9339-981ff73ea21b" providerId="ADAL" clId="{ED50C795-C170-4BB2-A1F5-1EEE74EFE652}" dt="2024-03-14T15:14:07.979" v="96" actId="478"/>
            <ac:spMkLst>
              <pc:docMk/>
              <pc:sldMasterMk cId="3071291314" sldId="2147483648"/>
              <pc:sldLayoutMk cId="381058238" sldId="2147483651"/>
              <ac:spMk id="6" creationId="{0CBED7A9-3DEF-416C-92BD-C3A2D506AA9F}"/>
            </ac:spMkLst>
          </pc:spChg>
        </pc:sldLayoutChg>
        <pc:sldLayoutChg chg="addSp delSp modSp">
          <pc:chgData name="Braddock, Anh T." userId="2fdc5d29-514c-4646-9339-981ff73ea21b" providerId="ADAL" clId="{ED50C795-C170-4BB2-A1F5-1EEE74EFE652}" dt="2024-03-14T15:12:28.304" v="84" actId="1037"/>
          <pc:sldLayoutMkLst>
            <pc:docMk/>
            <pc:sldMasterMk cId="3071291314" sldId="2147483648"/>
            <pc:sldLayoutMk cId="3629774064" sldId="2147483652"/>
          </pc:sldLayoutMkLst>
          <pc:spChg chg="mod">
            <ac:chgData name="Braddock, Anh T." userId="2fdc5d29-514c-4646-9339-981ff73ea21b" providerId="ADAL" clId="{ED50C795-C170-4BB2-A1F5-1EEE74EFE652}" dt="2024-03-14T15:12:28.304" v="84" actId="1037"/>
            <ac:spMkLst>
              <pc:docMk/>
              <pc:sldMasterMk cId="3071291314" sldId="2147483648"/>
              <pc:sldLayoutMk cId="3629774064" sldId="2147483652"/>
              <ac:spMk id="2" creationId="{04DAE70D-31BB-4F7F-9AED-5E9E7537D87D}"/>
            </ac:spMkLst>
          </pc:spChg>
          <pc:spChg chg="mod">
            <ac:chgData name="Braddock, Anh T." userId="2fdc5d29-514c-4646-9339-981ff73ea21b" providerId="ADAL" clId="{ED50C795-C170-4BB2-A1F5-1EEE74EFE652}" dt="2024-03-14T15:12:28.304" v="84" actId="1037"/>
            <ac:spMkLst>
              <pc:docMk/>
              <pc:sldMasterMk cId="3071291314" sldId="2147483648"/>
              <pc:sldLayoutMk cId="3629774064" sldId="2147483652"/>
              <ac:spMk id="3" creationId="{09BA5EC4-4B02-4DA3-A4CB-9D92EB528A6D}"/>
            </ac:spMkLst>
          </pc:spChg>
          <pc:spChg chg="mod">
            <ac:chgData name="Braddock, Anh T." userId="2fdc5d29-514c-4646-9339-981ff73ea21b" providerId="ADAL" clId="{ED50C795-C170-4BB2-A1F5-1EEE74EFE652}" dt="2024-03-14T15:12:28.304" v="84" actId="1037"/>
            <ac:spMkLst>
              <pc:docMk/>
              <pc:sldMasterMk cId="3071291314" sldId="2147483648"/>
              <pc:sldLayoutMk cId="3629774064" sldId="2147483652"/>
              <ac:spMk id="4" creationId="{06DA34BC-ACA0-45A4-8F8A-3FAE5D48EA12}"/>
            </ac:spMkLst>
          </pc:spChg>
          <pc:spChg chg="del">
            <ac:chgData name="Braddock, Anh T." userId="2fdc5d29-514c-4646-9339-981ff73ea21b" providerId="ADAL" clId="{ED50C795-C170-4BB2-A1F5-1EEE74EFE652}" dt="2024-03-14T15:11:18.760" v="44" actId="478"/>
            <ac:spMkLst>
              <pc:docMk/>
              <pc:sldMasterMk cId="3071291314" sldId="2147483648"/>
              <pc:sldLayoutMk cId="3629774064" sldId="2147483652"/>
              <ac:spMk id="5" creationId="{EFEAB35E-F1B8-4A63-B867-D6F08E3C4C5F}"/>
            </ac:spMkLst>
          </pc:spChg>
          <pc:spChg chg="del">
            <ac:chgData name="Braddock, Anh T." userId="2fdc5d29-514c-4646-9339-981ff73ea21b" providerId="ADAL" clId="{ED50C795-C170-4BB2-A1F5-1EEE74EFE652}" dt="2024-03-14T15:11:20.151" v="45" actId="478"/>
            <ac:spMkLst>
              <pc:docMk/>
              <pc:sldMasterMk cId="3071291314" sldId="2147483648"/>
              <pc:sldLayoutMk cId="3629774064" sldId="2147483652"/>
              <ac:spMk id="6" creationId="{618D4EF8-2ECF-4E90-8F1F-405BF5CFD3C3}"/>
            </ac:spMkLst>
          </pc:spChg>
          <pc:spChg chg="del">
            <ac:chgData name="Braddock, Anh T." userId="2fdc5d29-514c-4646-9339-981ff73ea21b" providerId="ADAL" clId="{ED50C795-C170-4BB2-A1F5-1EEE74EFE652}" dt="2024-03-14T15:11:23.471" v="46" actId="478"/>
            <ac:spMkLst>
              <pc:docMk/>
              <pc:sldMasterMk cId="3071291314" sldId="2147483648"/>
              <pc:sldLayoutMk cId="3629774064" sldId="2147483652"/>
              <ac:spMk id="7" creationId="{0290CA40-55F0-4D14-BE6A-F0F3EB1DAA21}"/>
            </ac:spMkLst>
          </pc:spChg>
          <pc:picChg chg="add mod ord">
            <ac:chgData name="Braddock, Anh T." userId="2fdc5d29-514c-4646-9339-981ff73ea21b" providerId="ADAL" clId="{ED50C795-C170-4BB2-A1F5-1EEE74EFE652}" dt="2024-03-14T15:12:15.770" v="75" actId="1037"/>
            <ac:picMkLst>
              <pc:docMk/>
              <pc:sldMasterMk cId="3071291314" sldId="2147483648"/>
              <pc:sldLayoutMk cId="3629774064" sldId="2147483652"/>
              <ac:picMk id="9" creationId="{B6E9E6F4-25B0-4E29-A629-1C1AB20CB1E4}"/>
            </ac:picMkLst>
          </pc:picChg>
        </pc:sldLayoutChg>
        <pc:sldLayoutChg chg="addSp delSp modSp">
          <pc:chgData name="Braddock, Anh T." userId="2fdc5d29-514c-4646-9339-981ff73ea21b" providerId="ADAL" clId="{ED50C795-C170-4BB2-A1F5-1EEE74EFE652}" dt="2024-03-14T15:12:07.230" v="73" actId="478"/>
          <pc:sldLayoutMkLst>
            <pc:docMk/>
            <pc:sldMasterMk cId="3071291314" sldId="2147483648"/>
            <pc:sldLayoutMk cId="9665403" sldId="2147483653"/>
          </pc:sldLayoutMkLst>
          <pc:spChg chg="mod">
            <ac:chgData name="Braddock, Anh T." userId="2fdc5d29-514c-4646-9339-981ff73ea21b" providerId="ADAL" clId="{ED50C795-C170-4BB2-A1F5-1EEE74EFE652}" dt="2024-03-14T15:12:01.590" v="70" actId="1037"/>
            <ac:spMkLst>
              <pc:docMk/>
              <pc:sldMasterMk cId="3071291314" sldId="2147483648"/>
              <pc:sldLayoutMk cId="9665403" sldId="2147483653"/>
              <ac:spMk id="2" creationId="{8238B04F-7E18-40C2-9A0A-84C7B39A9508}"/>
            </ac:spMkLst>
          </pc:spChg>
          <pc:spChg chg="mod">
            <ac:chgData name="Braddock, Anh T." userId="2fdc5d29-514c-4646-9339-981ff73ea21b" providerId="ADAL" clId="{ED50C795-C170-4BB2-A1F5-1EEE74EFE652}" dt="2024-03-14T15:12:01.590" v="70" actId="1037"/>
            <ac:spMkLst>
              <pc:docMk/>
              <pc:sldMasterMk cId="3071291314" sldId="2147483648"/>
              <pc:sldLayoutMk cId="9665403" sldId="2147483653"/>
              <ac:spMk id="3" creationId="{D378439E-AA4D-47EC-991F-3086D79F0D50}"/>
            </ac:spMkLst>
          </pc:spChg>
          <pc:spChg chg="mod">
            <ac:chgData name="Braddock, Anh T." userId="2fdc5d29-514c-4646-9339-981ff73ea21b" providerId="ADAL" clId="{ED50C795-C170-4BB2-A1F5-1EEE74EFE652}" dt="2024-03-14T15:12:01.590" v="70" actId="1037"/>
            <ac:spMkLst>
              <pc:docMk/>
              <pc:sldMasterMk cId="3071291314" sldId="2147483648"/>
              <pc:sldLayoutMk cId="9665403" sldId="2147483653"/>
              <ac:spMk id="4" creationId="{845FB96C-4385-4D03-B013-9D6856F1275F}"/>
            </ac:spMkLst>
          </pc:spChg>
          <pc:spChg chg="mod">
            <ac:chgData name="Braddock, Anh T." userId="2fdc5d29-514c-4646-9339-981ff73ea21b" providerId="ADAL" clId="{ED50C795-C170-4BB2-A1F5-1EEE74EFE652}" dt="2024-03-14T15:12:01.590" v="70" actId="1037"/>
            <ac:spMkLst>
              <pc:docMk/>
              <pc:sldMasterMk cId="3071291314" sldId="2147483648"/>
              <pc:sldLayoutMk cId="9665403" sldId="2147483653"/>
              <ac:spMk id="5" creationId="{00355D99-426F-4055-A1FC-61529C485814}"/>
            </ac:spMkLst>
          </pc:spChg>
          <pc:spChg chg="mod">
            <ac:chgData name="Braddock, Anh T." userId="2fdc5d29-514c-4646-9339-981ff73ea21b" providerId="ADAL" clId="{ED50C795-C170-4BB2-A1F5-1EEE74EFE652}" dt="2024-03-14T15:12:01.590" v="70" actId="1037"/>
            <ac:spMkLst>
              <pc:docMk/>
              <pc:sldMasterMk cId="3071291314" sldId="2147483648"/>
              <pc:sldLayoutMk cId="9665403" sldId="2147483653"/>
              <ac:spMk id="6" creationId="{E0829A0E-DD53-4C17-884F-E3BA7AD59F8D}"/>
            </ac:spMkLst>
          </pc:spChg>
          <pc:spChg chg="del">
            <ac:chgData name="Braddock, Anh T." userId="2fdc5d29-514c-4646-9339-981ff73ea21b" providerId="ADAL" clId="{ED50C795-C170-4BB2-A1F5-1EEE74EFE652}" dt="2024-03-14T15:12:04.735" v="71" actId="478"/>
            <ac:spMkLst>
              <pc:docMk/>
              <pc:sldMasterMk cId="3071291314" sldId="2147483648"/>
              <pc:sldLayoutMk cId="9665403" sldId="2147483653"/>
              <ac:spMk id="7" creationId="{5A93FDB6-68D6-4124-A793-EA1F0DC53D04}"/>
            </ac:spMkLst>
          </pc:spChg>
          <pc:spChg chg="del">
            <ac:chgData name="Braddock, Anh T." userId="2fdc5d29-514c-4646-9339-981ff73ea21b" providerId="ADAL" clId="{ED50C795-C170-4BB2-A1F5-1EEE74EFE652}" dt="2024-03-14T15:12:06.230" v="72" actId="478"/>
            <ac:spMkLst>
              <pc:docMk/>
              <pc:sldMasterMk cId="3071291314" sldId="2147483648"/>
              <pc:sldLayoutMk cId="9665403" sldId="2147483653"/>
              <ac:spMk id="8" creationId="{C237D43E-8412-455D-BC44-B924632B853B}"/>
            </ac:spMkLst>
          </pc:spChg>
          <pc:spChg chg="del">
            <ac:chgData name="Braddock, Anh T." userId="2fdc5d29-514c-4646-9339-981ff73ea21b" providerId="ADAL" clId="{ED50C795-C170-4BB2-A1F5-1EEE74EFE652}" dt="2024-03-14T15:12:07.230" v="73" actId="478"/>
            <ac:spMkLst>
              <pc:docMk/>
              <pc:sldMasterMk cId="3071291314" sldId="2147483648"/>
              <pc:sldLayoutMk cId="9665403" sldId="2147483653"/>
              <ac:spMk id="9" creationId="{C7D97525-5288-4CC3-9713-9F6F3F8478E1}"/>
            </ac:spMkLst>
          </pc:spChg>
          <pc:picChg chg="add ord">
            <ac:chgData name="Braddock, Anh T." userId="2fdc5d29-514c-4646-9339-981ff73ea21b" providerId="ADAL" clId="{ED50C795-C170-4BB2-A1F5-1EEE74EFE652}" dt="2024-03-14T15:11:49.320" v="48" actId="167"/>
            <ac:picMkLst>
              <pc:docMk/>
              <pc:sldMasterMk cId="3071291314" sldId="2147483648"/>
              <pc:sldLayoutMk cId="9665403" sldId="2147483653"/>
              <ac:picMk id="10" creationId="{E85D360A-9DFB-4357-B482-7A59BD0ACACB}"/>
            </ac:picMkLst>
          </pc:picChg>
        </pc:sldLayoutChg>
        <pc:sldLayoutChg chg="addSp delSp modSp del">
          <pc:chgData name="Braddock, Anh T." userId="2fdc5d29-514c-4646-9339-981ff73ea21b" providerId="ADAL" clId="{ED50C795-C170-4BB2-A1F5-1EEE74EFE652}" dt="2024-03-14T15:13:01.609" v="88" actId="2696"/>
          <pc:sldLayoutMkLst>
            <pc:docMk/>
            <pc:sldMasterMk cId="3071291314" sldId="2147483648"/>
            <pc:sldLayoutMk cId="1652644759" sldId="2147483654"/>
          </pc:sldLayoutMkLst>
          <pc:picChg chg="add del mod ord">
            <ac:chgData name="Braddock, Anh T." userId="2fdc5d29-514c-4646-9339-981ff73ea21b" providerId="ADAL" clId="{ED50C795-C170-4BB2-A1F5-1EEE74EFE652}" dt="2024-03-14T15:12:57.913" v="87" actId="478"/>
            <ac:picMkLst>
              <pc:docMk/>
              <pc:sldMasterMk cId="3071291314" sldId="2147483648"/>
              <pc:sldLayoutMk cId="1652644759" sldId="2147483654"/>
              <ac:picMk id="7" creationId="{A2131627-2399-4379-927F-7E4E212D1775}"/>
            </ac:picMkLst>
          </pc:picChg>
        </pc:sldLayoutChg>
        <pc:sldLayoutChg chg="del">
          <pc:chgData name="Braddock, Anh T." userId="2fdc5d29-514c-4646-9339-981ff73ea21b" providerId="ADAL" clId="{ED50C795-C170-4BB2-A1F5-1EEE74EFE652}" dt="2024-03-14T15:17:41.265" v="132" actId="2696"/>
          <pc:sldLayoutMkLst>
            <pc:docMk/>
            <pc:sldMasterMk cId="3071291314" sldId="2147483648"/>
            <pc:sldLayoutMk cId="3636305914" sldId="2147483655"/>
          </pc:sldLayoutMkLst>
        </pc:sldLayoutChg>
        <pc:sldLayoutChg chg="addSp delSp modSp">
          <pc:chgData name="Braddock, Anh T." userId="2fdc5d29-514c-4646-9339-981ff73ea21b" providerId="ADAL" clId="{ED50C795-C170-4BB2-A1F5-1EEE74EFE652}" dt="2024-03-14T15:18:41.907" v="164" actId="1037"/>
          <pc:sldLayoutMkLst>
            <pc:docMk/>
            <pc:sldMasterMk cId="3071291314" sldId="2147483648"/>
            <pc:sldLayoutMk cId="2742347838" sldId="2147483656"/>
          </pc:sldLayoutMkLst>
          <pc:spChg chg="mod">
            <ac:chgData name="Braddock, Anh T." userId="2fdc5d29-514c-4646-9339-981ff73ea21b" providerId="ADAL" clId="{ED50C795-C170-4BB2-A1F5-1EEE74EFE652}" dt="2024-03-14T15:18:41.907" v="164" actId="1037"/>
            <ac:spMkLst>
              <pc:docMk/>
              <pc:sldMasterMk cId="3071291314" sldId="2147483648"/>
              <pc:sldLayoutMk cId="2742347838" sldId="2147483656"/>
              <ac:spMk id="2" creationId="{4BFC21D1-6973-4D5F-A138-97DEA530090F}"/>
            </ac:spMkLst>
          </pc:spChg>
          <pc:spChg chg="mod">
            <ac:chgData name="Braddock, Anh T." userId="2fdc5d29-514c-4646-9339-981ff73ea21b" providerId="ADAL" clId="{ED50C795-C170-4BB2-A1F5-1EEE74EFE652}" dt="2024-03-14T15:18:13.039" v="138" actId="1076"/>
            <ac:spMkLst>
              <pc:docMk/>
              <pc:sldMasterMk cId="3071291314" sldId="2147483648"/>
              <pc:sldLayoutMk cId="2742347838" sldId="2147483656"/>
              <ac:spMk id="3" creationId="{F96A4E03-25CA-43FC-90BB-8D5577A34BEA}"/>
            </ac:spMkLst>
          </pc:spChg>
          <pc:spChg chg="mod">
            <ac:chgData name="Braddock, Anh T." userId="2fdc5d29-514c-4646-9339-981ff73ea21b" providerId="ADAL" clId="{ED50C795-C170-4BB2-A1F5-1EEE74EFE652}" dt="2024-03-14T15:18:41.907" v="164" actId="1037"/>
            <ac:spMkLst>
              <pc:docMk/>
              <pc:sldMasterMk cId="3071291314" sldId="2147483648"/>
              <pc:sldLayoutMk cId="2742347838" sldId="2147483656"/>
              <ac:spMk id="4" creationId="{73D2EC7A-9DD6-4089-B36D-08A0C0D104F2}"/>
            </ac:spMkLst>
          </pc:spChg>
          <pc:spChg chg="del">
            <ac:chgData name="Braddock, Anh T." userId="2fdc5d29-514c-4646-9339-981ff73ea21b" providerId="ADAL" clId="{ED50C795-C170-4BB2-A1F5-1EEE74EFE652}" dt="2024-03-14T15:18:01.049" v="135" actId="478"/>
            <ac:spMkLst>
              <pc:docMk/>
              <pc:sldMasterMk cId="3071291314" sldId="2147483648"/>
              <pc:sldLayoutMk cId="2742347838" sldId="2147483656"/>
              <ac:spMk id="5" creationId="{34364055-5BF2-4A5A-AB10-8E41B6A9A5D3}"/>
            </ac:spMkLst>
          </pc:spChg>
          <pc:spChg chg="del">
            <ac:chgData name="Braddock, Anh T." userId="2fdc5d29-514c-4646-9339-981ff73ea21b" providerId="ADAL" clId="{ED50C795-C170-4BB2-A1F5-1EEE74EFE652}" dt="2024-03-14T15:18:04.178" v="136" actId="478"/>
            <ac:spMkLst>
              <pc:docMk/>
              <pc:sldMasterMk cId="3071291314" sldId="2147483648"/>
              <pc:sldLayoutMk cId="2742347838" sldId="2147483656"/>
              <ac:spMk id="6" creationId="{F498F8CF-229B-45CF-8878-EFF0074B1F58}"/>
            </ac:spMkLst>
          </pc:spChg>
          <pc:spChg chg="del">
            <ac:chgData name="Braddock, Anh T." userId="2fdc5d29-514c-4646-9339-981ff73ea21b" providerId="ADAL" clId="{ED50C795-C170-4BB2-A1F5-1EEE74EFE652}" dt="2024-03-14T15:18:06.973" v="137" actId="478"/>
            <ac:spMkLst>
              <pc:docMk/>
              <pc:sldMasterMk cId="3071291314" sldId="2147483648"/>
              <pc:sldLayoutMk cId="2742347838" sldId="2147483656"/>
              <ac:spMk id="7" creationId="{85DCB27C-00D8-4D65-B871-1FEAE729A203}"/>
            </ac:spMkLst>
          </pc:spChg>
          <pc:picChg chg="add mod ord">
            <ac:chgData name="Braddock, Anh T." userId="2fdc5d29-514c-4646-9339-981ff73ea21b" providerId="ADAL" clId="{ED50C795-C170-4BB2-A1F5-1EEE74EFE652}" dt="2024-03-14T15:17:56.012" v="134" actId="167"/>
            <ac:picMkLst>
              <pc:docMk/>
              <pc:sldMasterMk cId="3071291314" sldId="2147483648"/>
              <pc:sldLayoutMk cId="2742347838" sldId="2147483656"/>
              <ac:picMk id="9" creationId="{0C09D0A7-03D1-4D15-8767-92E5668A4665}"/>
            </ac:picMkLst>
          </pc:picChg>
        </pc:sldLayoutChg>
        <pc:sldLayoutChg chg="addSp delSp modSp">
          <pc:chgData name="Braddock, Anh T." userId="2fdc5d29-514c-4646-9339-981ff73ea21b" providerId="ADAL" clId="{ED50C795-C170-4BB2-A1F5-1EEE74EFE652}" dt="2024-03-14T15:20:11.327" v="190" actId="14100"/>
          <pc:sldLayoutMkLst>
            <pc:docMk/>
            <pc:sldMasterMk cId="3071291314" sldId="2147483648"/>
            <pc:sldLayoutMk cId="264456599" sldId="2147483657"/>
          </pc:sldLayoutMkLst>
          <pc:spChg chg="mod">
            <ac:chgData name="Braddock, Anh T." userId="2fdc5d29-514c-4646-9339-981ff73ea21b" providerId="ADAL" clId="{ED50C795-C170-4BB2-A1F5-1EEE74EFE652}" dt="2024-03-14T15:20:11.327" v="190" actId="14100"/>
            <ac:spMkLst>
              <pc:docMk/>
              <pc:sldMasterMk cId="3071291314" sldId="2147483648"/>
              <pc:sldLayoutMk cId="264456599" sldId="2147483657"/>
              <ac:spMk id="2" creationId="{BA42A813-201A-4701-B293-10D3F71C9620}"/>
            </ac:spMkLst>
          </pc:spChg>
          <pc:spChg chg="mod">
            <ac:chgData name="Braddock, Anh T." userId="2fdc5d29-514c-4646-9339-981ff73ea21b" providerId="ADAL" clId="{ED50C795-C170-4BB2-A1F5-1EEE74EFE652}" dt="2024-03-14T15:19:45.932" v="171" actId="14100"/>
            <ac:spMkLst>
              <pc:docMk/>
              <pc:sldMasterMk cId="3071291314" sldId="2147483648"/>
              <pc:sldLayoutMk cId="264456599" sldId="2147483657"/>
              <ac:spMk id="3" creationId="{872933D4-39C4-4D57-AA4E-1FD536DCC471}"/>
            </ac:spMkLst>
          </pc:spChg>
          <pc:spChg chg="mod">
            <ac:chgData name="Braddock, Anh T." userId="2fdc5d29-514c-4646-9339-981ff73ea21b" providerId="ADAL" clId="{ED50C795-C170-4BB2-A1F5-1EEE74EFE652}" dt="2024-03-14T15:20:08.247" v="189" actId="14100"/>
            <ac:spMkLst>
              <pc:docMk/>
              <pc:sldMasterMk cId="3071291314" sldId="2147483648"/>
              <pc:sldLayoutMk cId="264456599" sldId="2147483657"/>
              <ac:spMk id="4" creationId="{13A44E2C-E2E8-4974-A56C-594CA3306EBB}"/>
            </ac:spMkLst>
          </pc:spChg>
          <pc:spChg chg="del">
            <ac:chgData name="Braddock, Anh T." userId="2fdc5d29-514c-4646-9339-981ff73ea21b" providerId="ADAL" clId="{ED50C795-C170-4BB2-A1F5-1EEE74EFE652}" dt="2024-03-14T15:19:34.218" v="167" actId="478"/>
            <ac:spMkLst>
              <pc:docMk/>
              <pc:sldMasterMk cId="3071291314" sldId="2147483648"/>
              <pc:sldLayoutMk cId="264456599" sldId="2147483657"/>
              <ac:spMk id="5" creationId="{80693526-29D3-44A7-A9CC-4A772E3C24DB}"/>
            </ac:spMkLst>
          </pc:spChg>
          <pc:spChg chg="del">
            <ac:chgData name="Braddock, Anh T." userId="2fdc5d29-514c-4646-9339-981ff73ea21b" providerId="ADAL" clId="{ED50C795-C170-4BB2-A1F5-1EEE74EFE652}" dt="2024-03-14T15:19:35.877" v="168" actId="478"/>
            <ac:spMkLst>
              <pc:docMk/>
              <pc:sldMasterMk cId="3071291314" sldId="2147483648"/>
              <pc:sldLayoutMk cId="264456599" sldId="2147483657"/>
              <ac:spMk id="6" creationId="{BC6CC665-F30A-4B81-B730-0D8BD1B45336}"/>
            </ac:spMkLst>
          </pc:spChg>
          <pc:spChg chg="del">
            <ac:chgData name="Braddock, Anh T." userId="2fdc5d29-514c-4646-9339-981ff73ea21b" providerId="ADAL" clId="{ED50C795-C170-4BB2-A1F5-1EEE74EFE652}" dt="2024-03-14T15:19:36.807" v="169" actId="478"/>
            <ac:spMkLst>
              <pc:docMk/>
              <pc:sldMasterMk cId="3071291314" sldId="2147483648"/>
              <pc:sldLayoutMk cId="264456599" sldId="2147483657"/>
              <ac:spMk id="7" creationId="{53AB9D66-76F0-446C-B2FB-01A28CA80548}"/>
            </ac:spMkLst>
          </pc:spChg>
          <pc:picChg chg="add ord">
            <ac:chgData name="Braddock, Anh T." userId="2fdc5d29-514c-4646-9339-981ff73ea21b" providerId="ADAL" clId="{ED50C795-C170-4BB2-A1F5-1EEE74EFE652}" dt="2024-03-14T15:19:31.368" v="166" actId="167"/>
            <ac:picMkLst>
              <pc:docMk/>
              <pc:sldMasterMk cId="3071291314" sldId="2147483648"/>
              <pc:sldLayoutMk cId="264456599" sldId="2147483657"/>
              <ac:picMk id="8" creationId="{C61DD306-F1FB-45D4-999E-57260FBAF505}"/>
            </ac:picMkLst>
          </pc:picChg>
        </pc:sldLayoutChg>
        <pc:sldLayoutChg chg="addSp delSp modSp">
          <pc:chgData name="Braddock, Anh T." userId="2fdc5d29-514c-4646-9339-981ff73ea21b" providerId="ADAL" clId="{ED50C795-C170-4BB2-A1F5-1EEE74EFE652}" dt="2024-03-14T15:13:29.911" v="92" actId="14100"/>
          <pc:sldLayoutMkLst>
            <pc:docMk/>
            <pc:sldMasterMk cId="3071291314" sldId="2147483648"/>
            <pc:sldLayoutMk cId="1151569578" sldId="2147483658"/>
          </pc:sldLayoutMkLst>
          <pc:spChg chg="mod">
            <ac:chgData name="Braddock, Anh T." userId="2fdc5d29-514c-4646-9339-981ff73ea21b" providerId="ADAL" clId="{ED50C795-C170-4BB2-A1F5-1EEE74EFE652}" dt="2024-03-14T15:13:29.911" v="92" actId="14100"/>
            <ac:spMkLst>
              <pc:docMk/>
              <pc:sldMasterMk cId="3071291314" sldId="2147483648"/>
              <pc:sldLayoutMk cId="1151569578" sldId="2147483658"/>
              <ac:spMk id="2" creationId="{FFEDD5D0-70EF-4E00-BB10-E00AEA1C2D21}"/>
            </ac:spMkLst>
          </pc:spChg>
          <pc:picChg chg="add mod ord">
            <ac:chgData name="Braddock, Anh T." userId="2fdc5d29-514c-4646-9339-981ff73ea21b" providerId="ADAL" clId="{ED50C795-C170-4BB2-A1F5-1EEE74EFE652}" dt="2024-03-14T15:13:16.830" v="91" actId="167"/>
            <ac:picMkLst>
              <pc:docMk/>
              <pc:sldMasterMk cId="3071291314" sldId="2147483648"/>
              <pc:sldLayoutMk cId="1151569578" sldId="2147483658"/>
              <ac:picMk id="5" creationId="{5AE89ADF-4689-4F4A-8886-0F3FB656A017}"/>
            </ac:picMkLst>
          </pc:picChg>
          <pc:picChg chg="del">
            <ac:chgData name="Braddock, Anh T." userId="2fdc5d29-514c-4646-9339-981ff73ea21b" providerId="ADAL" clId="{ED50C795-C170-4BB2-A1F5-1EEE74EFE652}" dt="2024-03-14T15:13:10.159" v="89" actId="478"/>
            <ac:picMkLst>
              <pc:docMk/>
              <pc:sldMasterMk cId="3071291314" sldId="2147483648"/>
              <pc:sldLayoutMk cId="1151569578" sldId="2147483658"/>
              <ac:picMk id="8" creationId="{B6AE667C-FC20-42E8-9A26-7BA1736DFF26}"/>
            </ac:picMkLst>
          </pc:picChg>
        </pc:sldLayoutChg>
        <pc:sldLayoutChg chg="del">
          <pc:chgData name="Braddock, Anh T." userId="2fdc5d29-514c-4646-9339-981ff73ea21b" providerId="ADAL" clId="{ED50C795-C170-4BB2-A1F5-1EEE74EFE652}" dt="2024-03-14T15:14:01.362" v="93" actId="2696"/>
          <pc:sldLayoutMkLst>
            <pc:docMk/>
            <pc:sldMasterMk cId="3071291314" sldId="2147483648"/>
            <pc:sldLayoutMk cId="867606373" sldId="2147483659"/>
          </pc:sldLayoutMkLst>
        </pc:sldLayoutChg>
        <pc:sldLayoutChg chg="addSp delSp modSp">
          <pc:chgData name="Braddock, Anh T." userId="2fdc5d29-514c-4646-9339-981ff73ea21b" providerId="ADAL" clId="{ED50C795-C170-4BB2-A1F5-1EEE74EFE652}" dt="2024-03-14T15:15:33.268" v="121" actId="1036"/>
          <pc:sldLayoutMkLst>
            <pc:docMk/>
            <pc:sldMasterMk cId="3071291314" sldId="2147483648"/>
            <pc:sldLayoutMk cId="2077139456" sldId="2147483659"/>
          </pc:sldLayoutMkLst>
          <pc:spChg chg="mod">
            <ac:chgData name="Braddock, Anh T." userId="2fdc5d29-514c-4646-9339-981ff73ea21b" providerId="ADAL" clId="{ED50C795-C170-4BB2-A1F5-1EEE74EFE652}" dt="2024-03-14T15:15:21.009" v="107" actId="14100"/>
            <ac:spMkLst>
              <pc:docMk/>
              <pc:sldMasterMk cId="3071291314" sldId="2147483648"/>
              <pc:sldLayoutMk cId="2077139456" sldId="2147483659"/>
              <ac:spMk id="2" creationId="{42074188-C8C4-4792-AB41-D7B16A1522AB}"/>
            </ac:spMkLst>
          </pc:spChg>
          <pc:spChg chg="mod">
            <ac:chgData name="Braddock, Anh T." userId="2fdc5d29-514c-4646-9339-981ff73ea21b" providerId="ADAL" clId="{ED50C795-C170-4BB2-A1F5-1EEE74EFE652}" dt="2024-03-14T15:15:33.268" v="121" actId="1036"/>
            <ac:spMkLst>
              <pc:docMk/>
              <pc:sldMasterMk cId="3071291314" sldId="2147483648"/>
              <pc:sldLayoutMk cId="2077139456" sldId="2147483659"/>
              <ac:spMk id="3" creationId="{01F66205-4CF1-4FDB-A321-B6617E53D6B6}"/>
            </ac:spMkLst>
          </pc:spChg>
          <pc:picChg chg="add mod ord">
            <ac:chgData name="Braddock, Anh T." userId="2fdc5d29-514c-4646-9339-981ff73ea21b" providerId="ADAL" clId="{ED50C795-C170-4BB2-A1F5-1EEE74EFE652}" dt="2024-03-14T15:15:10.668" v="104" actId="1076"/>
            <ac:picMkLst>
              <pc:docMk/>
              <pc:sldMasterMk cId="3071291314" sldId="2147483648"/>
              <pc:sldLayoutMk cId="2077139456" sldId="2147483659"/>
              <ac:picMk id="5" creationId="{5E27B393-CD01-424D-B47A-CFF796125126}"/>
            </ac:picMkLst>
          </pc:picChg>
          <pc:picChg chg="del">
            <ac:chgData name="Braddock, Anh T." userId="2fdc5d29-514c-4646-9339-981ff73ea21b" providerId="ADAL" clId="{ED50C795-C170-4BB2-A1F5-1EEE74EFE652}" dt="2024-03-14T15:14:49.209" v="98" actId="478"/>
            <ac:picMkLst>
              <pc:docMk/>
              <pc:sldMasterMk cId="3071291314" sldId="2147483648"/>
              <pc:sldLayoutMk cId="2077139456" sldId="2147483659"/>
              <ac:picMk id="8" creationId="{83445BAD-2798-40D5-8160-8E0871CB335C}"/>
            </ac:picMkLst>
          </pc:picChg>
        </pc:sldLayoutChg>
        <pc:sldLayoutChg chg="addSp delSp modSp">
          <pc:chgData name="Braddock, Anh T." userId="2fdc5d29-514c-4646-9339-981ff73ea21b" providerId="ADAL" clId="{ED50C795-C170-4BB2-A1F5-1EEE74EFE652}" dt="2024-03-14T15:23:14.368" v="212" actId="14100"/>
          <pc:sldLayoutMkLst>
            <pc:docMk/>
            <pc:sldMasterMk cId="3071291314" sldId="2147483648"/>
            <pc:sldLayoutMk cId="4170973772" sldId="2147483660"/>
          </pc:sldLayoutMkLst>
          <pc:spChg chg="mod">
            <ac:chgData name="Braddock, Anh T." userId="2fdc5d29-514c-4646-9339-981ff73ea21b" providerId="ADAL" clId="{ED50C795-C170-4BB2-A1F5-1EEE74EFE652}" dt="2024-03-14T15:23:06.817" v="210" actId="14100"/>
            <ac:spMkLst>
              <pc:docMk/>
              <pc:sldMasterMk cId="3071291314" sldId="2147483648"/>
              <pc:sldLayoutMk cId="4170973772" sldId="2147483660"/>
              <ac:spMk id="2" creationId="{42074188-C8C4-4792-AB41-D7B16A1522AB}"/>
            </ac:spMkLst>
          </pc:spChg>
          <pc:spChg chg="mod">
            <ac:chgData name="Braddock, Anh T." userId="2fdc5d29-514c-4646-9339-981ff73ea21b" providerId="ADAL" clId="{ED50C795-C170-4BB2-A1F5-1EEE74EFE652}" dt="2024-03-14T15:23:14.368" v="212" actId="14100"/>
            <ac:spMkLst>
              <pc:docMk/>
              <pc:sldMasterMk cId="3071291314" sldId="2147483648"/>
              <pc:sldLayoutMk cId="4170973772" sldId="2147483660"/>
              <ac:spMk id="3" creationId="{01F66205-4CF1-4FDB-A321-B6617E53D6B6}"/>
            </ac:spMkLst>
          </pc:spChg>
          <pc:picChg chg="add mod ord">
            <ac:chgData name="Braddock, Anh T." userId="2fdc5d29-514c-4646-9339-981ff73ea21b" providerId="ADAL" clId="{ED50C795-C170-4BB2-A1F5-1EEE74EFE652}" dt="2024-03-14T15:22:55.120" v="207" actId="167"/>
            <ac:picMkLst>
              <pc:docMk/>
              <pc:sldMasterMk cId="3071291314" sldId="2147483648"/>
              <pc:sldLayoutMk cId="4170973772" sldId="2147483660"/>
              <ac:picMk id="5" creationId="{802AAF33-C820-44FC-8E46-E1BA3832C3CA}"/>
            </ac:picMkLst>
          </pc:picChg>
          <pc:picChg chg="del">
            <ac:chgData name="Braddock, Anh T." userId="2fdc5d29-514c-4646-9339-981ff73ea21b" providerId="ADAL" clId="{ED50C795-C170-4BB2-A1F5-1EEE74EFE652}" dt="2024-03-14T15:22:30.717" v="203" actId="478"/>
            <ac:picMkLst>
              <pc:docMk/>
              <pc:sldMasterMk cId="3071291314" sldId="2147483648"/>
              <pc:sldLayoutMk cId="4170973772" sldId="2147483660"/>
              <ac:picMk id="8" creationId="{83445BAD-2798-40D5-8160-8E0871CB335C}"/>
            </ac:picMkLst>
          </pc:picChg>
        </pc:sldLayoutChg>
        <pc:sldLayoutChg chg="addSp delSp modSp">
          <pc:chgData name="Braddock, Anh T." userId="2fdc5d29-514c-4646-9339-981ff73ea21b" providerId="ADAL" clId="{ED50C795-C170-4BB2-A1F5-1EEE74EFE652}" dt="2024-03-14T15:21:29.858" v="202" actId="14100"/>
          <pc:sldLayoutMkLst>
            <pc:docMk/>
            <pc:sldMasterMk cId="3071291314" sldId="2147483648"/>
            <pc:sldLayoutMk cId="466231299" sldId="2147483661"/>
          </pc:sldLayoutMkLst>
          <pc:spChg chg="mod">
            <ac:chgData name="Braddock, Anh T." userId="2fdc5d29-514c-4646-9339-981ff73ea21b" providerId="ADAL" clId="{ED50C795-C170-4BB2-A1F5-1EEE74EFE652}" dt="2024-03-14T15:21:27.617" v="201" actId="14100"/>
            <ac:spMkLst>
              <pc:docMk/>
              <pc:sldMasterMk cId="3071291314" sldId="2147483648"/>
              <pc:sldLayoutMk cId="466231299" sldId="2147483661"/>
              <ac:spMk id="2" creationId="{42074188-C8C4-4792-AB41-D7B16A1522AB}"/>
            </ac:spMkLst>
          </pc:spChg>
          <pc:spChg chg="mod">
            <ac:chgData name="Braddock, Anh T." userId="2fdc5d29-514c-4646-9339-981ff73ea21b" providerId="ADAL" clId="{ED50C795-C170-4BB2-A1F5-1EEE74EFE652}" dt="2024-03-14T15:21:29.858" v="202" actId="14100"/>
            <ac:spMkLst>
              <pc:docMk/>
              <pc:sldMasterMk cId="3071291314" sldId="2147483648"/>
              <pc:sldLayoutMk cId="466231299" sldId="2147483661"/>
              <ac:spMk id="3" creationId="{01F66205-4CF1-4FDB-A321-B6617E53D6B6}"/>
            </ac:spMkLst>
          </pc:spChg>
          <pc:picChg chg="add mod ord">
            <ac:chgData name="Braddock, Anh T." userId="2fdc5d29-514c-4646-9339-981ff73ea21b" providerId="ADAL" clId="{ED50C795-C170-4BB2-A1F5-1EEE74EFE652}" dt="2024-03-14T15:21:03.320" v="195" actId="167"/>
            <ac:picMkLst>
              <pc:docMk/>
              <pc:sldMasterMk cId="3071291314" sldId="2147483648"/>
              <pc:sldLayoutMk cId="466231299" sldId="2147483661"/>
              <ac:picMk id="5" creationId="{2DBB6AFF-1673-4F85-8FAA-244FBC3DAF27}"/>
            </ac:picMkLst>
          </pc:picChg>
          <pc:picChg chg="del">
            <ac:chgData name="Braddock, Anh T." userId="2fdc5d29-514c-4646-9339-981ff73ea21b" providerId="ADAL" clId="{ED50C795-C170-4BB2-A1F5-1EEE74EFE652}" dt="2024-03-14T15:20:45.421" v="191" actId="478"/>
            <ac:picMkLst>
              <pc:docMk/>
              <pc:sldMasterMk cId="3071291314" sldId="2147483648"/>
              <pc:sldLayoutMk cId="466231299" sldId="2147483661"/>
              <ac:picMk id="10" creationId="{8C875961-632E-4078-B9DE-208CB11152D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AAF33-C820-44FC-8E46-E1BA3832C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42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74188-C8C4-4792-AB41-D7B16A1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8" y="5200205"/>
            <a:ext cx="12036216" cy="887086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6205-4CF1-4FDB-A321-B6617E53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8" y="6087291"/>
            <a:ext cx="12036216" cy="7564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9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B6AFF-1673-4F85-8FAA-244FBC3DA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74188-C8C4-4792-AB41-D7B16A1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29691"/>
            <a:ext cx="7376160" cy="2027909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6205-4CF1-4FDB-A321-B6617E53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44686"/>
            <a:ext cx="7376160" cy="9448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3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1DD306-F1FB-45D4-999E-57260FBAF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2A813-201A-4701-B293-10D3F71C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94" y="457199"/>
            <a:ext cx="4881743" cy="19376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933D4-39C4-4D57-AA4E-1FD536DCC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56959" y="1718945"/>
            <a:ext cx="52768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44E2C-E2E8-4974-A56C-594CA330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8794" y="2514600"/>
            <a:ext cx="4881743" cy="40779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5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AE667C-FC20-42E8-9A26-7BA1736DF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DD5D0-70EF-4E00-BB10-E00AEA1C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4" y="365125"/>
            <a:ext cx="106984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75B1-E546-4ABF-B20B-8347D2CF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3" y="1825625"/>
            <a:ext cx="1069848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2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7B393-CD01-424D-B47A-CFF796125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74188-C8C4-4792-AB41-D7B16A1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99908"/>
            <a:ext cx="12035246" cy="913212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6205-4CF1-4FDB-A321-B6617E53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026336"/>
            <a:ext cx="12035245" cy="7564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13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E9E6F4-25B0-4E29-A629-1C1AB20CB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AE70D-31BB-4F7F-9AED-5E9E7537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5EC4-4B02-4DA3-A4CB-9D92EB528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00" y="184785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A34BC-ACA0-45A4-8F8A-3FAE5D48E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400" y="184785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77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875961-632E-4078-B9DE-208CB1115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74188-C8C4-4792-AB41-D7B16A1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64479"/>
            <a:ext cx="12070080" cy="1165761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6205-4CF1-4FDB-A321-B6617E53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803473"/>
            <a:ext cx="12070079" cy="7564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2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5D360A-9DFB-4357-B482-7A59BD0A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8B04F-7E18-40C2-9A0A-84C7B39A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65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8439E-AA4D-47EC-991F-3086D79F0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266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FB96C-4385-4D03-B013-9D6856F12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66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55D99-426F-4055-A1FC-61529C485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7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29A0E-DD53-4C17-884F-E3BA7AD59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7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445BAD-2798-40D5-8160-8E0871CB3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74188-C8C4-4792-AB41-D7B16A1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52502"/>
            <a:ext cx="6192982" cy="1438102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6205-4CF1-4FDB-A321-B6617E53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48547"/>
            <a:ext cx="6192982" cy="7564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1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89ADF-4689-4F4A-8886-0F3FB656A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DD5D0-70EF-4E00-BB10-E00AEA1C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4" y="365126"/>
            <a:ext cx="10698480" cy="12633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75B1-E546-4ABF-B20B-8347D2CF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3" y="1825625"/>
            <a:ext cx="1069848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6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09D0A7-03D1-4D15-8767-92E5668A4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C21D1-6973-4D5F-A138-97DEA530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74" y="457200"/>
            <a:ext cx="3932237" cy="18812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4E03-25CA-43FC-90BB-8D5577A3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6754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2EC7A-9DD6-4089-B36D-08A0C0D10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1374" y="2403566"/>
            <a:ext cx="3932237" cy="41454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3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9FD66-A1EF-4DD5-BA65-89522C9C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E8803-333F-4303-A44B-93D116183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2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9" r:id="rId3"/>
    <p:sldLayoutId id="2147483652" r:id="rId4"/>
    <p:sldLayoutId id="2147483649" r:id="rId5"/>
    <p:sldLayoutId id="2147483653" r:id="rId6"/>
    <p:sldLayoutId id="2147483662" r:id="rId7"/>
    <p:sldLayoutId id="2147483658" r:id="rId8"/>
    <p:sldLayoutId id="2147483656" r:id="rId9"/>
    <p:sldLayoutId id="2147483661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6764-DBE3-4C53-95F8-60388F008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ACF6C-69E1-4A25-B52C-A0EDA18EC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31FB5E8428742A85198F809213D4C" ma:contentTypeVersion="17" ma:contentTypeDescription="Create a new document." ma:contentTypeScope="" ma:versionID="0c05882d5bfa09fd5e42cb28952f79c0">
  <xsd:schema xmlns:xsd="http://www.w3.org/2001/XMLSchema" xmlns:xs="http://www.w3.org/2001/XMLSchema" xmlns:p="http://schemas.microsoft.com/office/2006/metadata/properties" xmlns:ns3="ab1c5727-caef-4fc0-bcf9-10a3635b8838" xmlns:ns4="ebc8b82e-aa19-4bed-961f-2a95b17e8f95" targetNamespace="http://schemas.microsoft.com/office/2006/metadata/properties" ma:root="true" ma:fieldsID="d5f48e3880b887d437fa7d896d9ef5b8" ns3:_="" ns4:_="">
    <xsd:import namespace="ab1c5727-caef-4fc0-bcf9-10a3635b8838"/>
    <xsd:import namespace="ebc8b82e-aa19-4bed-961f-2a95b17e8f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c5727-caef-4fc0-bcf9-10a3635b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8b82e-aa19-4bed-961f-2a95b17e8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8b82e-aa19-4bed-961f-2a95b17e8f95" xsi:nil="true"/>
  </documentManagement>
</p:properties>
</file>

<file path=customXml/itemProps1.xml><?xml version="1.0" encoding="utf-8"?>
<ds:datastoreItem xmlns:ds="http://schemas.openxmlformats.org/officeDocument/2006/customXml" ds:itemID="{630E1FCE-2E1B-464D-A0EA-FCEE6EF9F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c5727-caef-4fc0-bcf9-10a3635b8838"/>
    <ds:schemaRef ds:uri="ebc8b82e-aa19-4bed-961f-2a95b17e8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D7E2E4-923E-4C14-AA2F-5610FBB9A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7F39F-7865-43C1-8A4F-2193E94147E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ab1c5727-caef-4fc0-bcf9-10a3635b8838"/>
    <ds:schemaRef ds:uri="ebc8b82e-aa19-4bed-961f-2a95b17e8f95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Abadi</vt:lpstr>
      <vt:lpstr>Arial</vt:lpstr>
      <vt:lpstr>Minion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Braddock, Anh T.</dc:creator>
  <cp:lastModifiedBy>Braddock, Anh T.</cp:lastModifiedBy>
  <cp:revision>3</cp:revision>
  <dcterms:created xsi:type="dcterms:W3CDTF">2024-03-14T15:06:27Z</dcterms:created>
  <dcterms:modified xsi:type="dcterms:W3CDTF">2024-03-14T15:27:10Z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0x01010034231FB5E8428742A85198F809213D4C</vt:lpwstr>
  </property>
</Properties>
</file>